
<file path=[Content_Types].xml><?xml version="1.0" encoding="utf-8"?>
<Types xmlns="http://schemas.openxmlformats.org/package/2006/content-types">
  <Default Extension="fntdata" ContentType="application/x-fontdata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>
  <p:sldMasterIdLst>
    <p:sldMasterId id="2147483676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906000" cy="6858000" type="A4"/>
  <p:notesSz cx="7102475" cy="10234613"/>
  <p:embeddedFontLst>
    <p:embeddedFont>
      <p:font typeface="Verdana" panose="020B0604030504040204" pitchFamily="34" charset="0"/>
      <p:regular r:id="rId5"/>
      <p:bold r:id="rId6"/>
      <p:italic r:id="rId7"/>
      <p:boldItalic r:id="rId8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710">
          <p15:clr>
            <a:srgbClr val="A4A3A4"/>
          </p15:clr>
        </p15:guide>
        <p15:guide id="2" pos="94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10F"/>
    <a:srgbClr val="000086"/>
    <a:srgbClr val="000066"/>
    <a:srgbClr val="000099"/>
    <a:srgbClr val="C63102"/>
    <a:srgbClr val="FFFFFF"/>
    <a:srgbClr val="CC0099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Keine Formatvorlage, Tabellengitternetz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Helle Formatvorlag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ittlere Formatvorlag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93" autoAdjust="0"/>
  </p:normalViewPr>
  <p:slideViewPr>
    <p:cSldViewPr snapToGrid="0">
      <p:cViewPr varScale="1">
        <p:scale>
          <a:sx n="113" d="100"/>
          <a:sy n="113" d="100"/>
        </p:scale>
        <p:origin x="528" y="65"/>
      </p:cViewPr>
      <p:guideLst>
        <p:guide orient="horz" pos="710"/>
        <p:guide pos="94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9" d="100"/>
          <a:sy n="59" d="100"/>
        </p:scale>
        <p:origin x="-2130" y="-84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3" Type="http://schemas.openxmlformats.org/officeDocument/2006/relationships/notesMaster" Target="notesMasters/notesMaster1.xml"/><Relationship Id="rId7" Type="http://schemas.openxmlformats.org/officeDocument/2006/relationships/font" Target="fonts/font3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heme" Target="theme/theme1.xml"/><Relationship Id="rId5" Type="http://schemas.openxmlformats.org/officeDocument/2006/relationships/font" Target="fonts/font1.fntdata"/><Relationship Id="rId10" Type="http://schemas.openxmlformats.org/officeDocument/2006/relationships/viewProps" Target="viewProps.xml"/><Relationship Id="rId4" Type="http://schemas.openxmlformats.org/officeDocument/2006/relationships/handoutMaster" Target="handoutMasters/handout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3077852" cy="511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13" tIns="47707" rIns="95413" bIns="47707" numCol="1" anchor="t" anchorCtr="0" compatLnSpc="1">
            <a:prstTxWarp prst="textNoShape">
              <a:avLst/>
            </a:prstTxWarp>
          </a:bodyPr>
          <a:lstStyle>
            <a:lvl1pPr defTabSz="953265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623" y="0"/>
            <a:ext cx="3077852" cy="511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13" tIns="47707" rIns="95413" bIns="47707" numCol="1" anchor="t" anchorCtr="0" compatLnSpc="1">
            <a:prstTxWarp prst="textNoShape">
              <a:avLst/>
            </a:prstTxWarp>
          </a:bodyPr>
          <a:lstStyle>
            <a:lvl1pPr algn="r" defTabSz="953265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52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722800"/>
            <a:ext cx="3077852" cy="511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13" tIns="47707" rIns="95413" bIns="47707" numCol="1" anchor="b" anchorCtr="0" compatLnSpc="1">
            <a:prstTxWarp prst="textNoShape">
              <a:avLst/>
            </a:prstTxWarp>
          </a:bodyPr>
          <a:lstStyle>
            <a:lvl1pPr defTabSz="953265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623" y="9722800"/>
            <a:ext cx="3077852" cy="511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13" tIns="47707" rIns="95413" bIns="47707" numCol="1" anchor="b" anchorCtr="0" compatLnSpc="1">
            <a:prstTxWarp prst="textNoShape">
              <a:avLst/>
            </a:prstTxWarp>
          </a:bodyPr>
          <a:lstStyle>
            <a:lvl1pPr algn="r" defTabSz="953265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6A73F6C0-C9E3-4471-AFAD-CAABD5C0A45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4623" y="0"/>
            <a:ext cx="3077852" cy="511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13" tIns="47707" rIns="95413" bIns="47707" numCol="1" anchor="t" anchorCtr="0" compatLnSpc="1">
            <a:prstTxWarp prst="textNoShape">
              <a:avLst/>
            </a:prstTxWarp>
          </a:bodyPr>
          <a:lstStyle>
            <a:lvl1pPr algn="r" defTabSz="953265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65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84225" y="769938"/>
            <a:ext cx="5537200" cy="3835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4623" y="9722800"/>
            <a:ext cx="3077852" cy="511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13" tIns="47707" rIns="95413" bIns="47707" numCol="1" anchor="b" anchorCtr="0" compatLnSpc="1">
            <a:prstTxWarp prst="textNoShape">
              <a:avLst/>
            </a:prstTxWarp>
          </a:bodyPr>
          <a:lstStyle>
            <a:lvl1pPr algn="r" defTabSz="953265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CE68A23B-0A86-42F6-AB4B-FE720135037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9EC9C9-8B99-B183-F7ED-C04B1D27D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5607770-9189-7E13-ED5A-8CB373A36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E1B1-1CA1-4A2A-880E-7584489EA6D5}" type="datetime1">
              <a:rPr lang="de-DE" smtClean="0"/>
              <a:t>21.04.2025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98F2C38-587F-6ED1-E159-BB5BAA26E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Über "Einfügen - Kopf- und Fußzeile" einfügen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D24F56E-9177-1B55-2C68-7AF46E39C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794F-B95B-4A57-9427-9D4A3E1BB52C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7754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48310E-0388-2648-F47B-F76B6EA97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06C9FE8-ECFA-7402-38A4-CE42E38EA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4963F-1A45-4D09-BC57-EB8BC808AEFE}" type="datetime1">
              <a:rPr lang="de-DE" smtClean="0"/>
              <a:t>21.04.2025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0AE9270-A255-33F5-0899-23B31669C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Über "Einfügen - Kopf- und Fußzeile" einfügen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EF20678-B1A7-9B25-F92F-A8D8A087F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794F-B95B-4A57-9427-9D4A3E1BB52C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8E3E985A-E4DB-E24A-5F9B-96006CCFEE0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80000" y="1440000"/>
            <a:ext cx="9540875" cy="5040000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963147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8A0C93-60DA-DB9A-5EFD-58E10D086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35D5DE1-1839-5C0A-C43A-C534CD411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86B78-0BEF-4046-A231-427EFB0E71EE}" type="datetime1">
              <a:rPr lang="de-DE" smtClean="0"/>
              <a:t>21.04.2025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E845A43-9F91-9C2F-F913-628645199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Über "Einfügen - Kopf- und Fußzeile" einfügen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1CA349E-6648-91CD-FC44-81992A7DB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794F-B95B-4A57-9427-9D4A3E1BB52C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Bildplatzhalter 6">
            <a:extLst>
              <a:ext uri="{FF2B5EF4-FFF2-40B4-BE49-F238E27FC236}">
                <a16:creationId xmlns:a16="http://schemas.microsoft.com/office/drawing/2014/main" id="{2CA70DE1-04E0-24D7-4DE3-D48842D0F2D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80000" y="1440000"/>
            <a:ext cx="9540000" cy="5040000"/>
          </a:xfr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5643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5F6FC6-445B-EE63-3699-7A8867BB6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4DC1573-4165-5CCC-4B47-DE8376D0E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F8926-1A1B-4F9A-B279-C40B86F04B1F}" type="datetime1">
              <a:rPr lang="de-DE" smtClean="0"/>
              <a:t>21.04.2025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4F77006-A8AB-E7F1-4420-3B8A90009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Über "Einfügen - Kopf- und Fußzeile" einfügen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1619A5B-E13B-5406-4980-89082EBCD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794F-B95B-4A57-9427-9D4A3E1BB52C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Medienplatzhalter 6">
            <a:extLst>
              <a:ext uri="{FF2B5EF4-FFF2-40B4-BE49-F238E27FC236}">
                <a16:creationId xmlns:a16="http://schemas.microsoft.com/office/drawing/2014/main" id="{0D62ABC5-A05D-801A-AAB4-2D49DF5BA033}"/>
              </a:ext>
            </a:extLst>
          </p:cNvPr>
          <p:cNvSpPr>
            <a:spLocks noGrp="1"/>
          </p:cNvSpPr>
          <p:nvPr>
            <p:ph type="media" sz="quarter" idx="13"/>
          </p:nvPr>
        </p:nvSpPr>
        <p:spPr>
          <a:xfrm>
            <a:off x="180000" y="1440000"/>
            <a:ext cx="9540000" cy="5040000"/>
          </a:xfr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90673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gi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66655" y="1512000"/>
            <a:ext cx="9572692" cy="486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73DD2B11-E4C0-4DA2-B73C-75D3B727086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440000" cy="1440000"/>
          </a:xfrm>
          <a:prstGeom prst="rect">
            <a:avLst/>
          </a:prstGeom>
        </p:spPr>
      </p:pic>
      <p:sp>
        <p:nvSpPr>
          <p:cNvPr id="13" name="Fußzeilenplatzhalter 2">
            <a:extLst>
              <a:ext uri="{FF2B5EF4-FFF2-40B4-BE49-F238E27FC236}">
                <a16:creationId xmlns:a16="http://schemas.microsoft.com/office/drawing/2014/main" id="{A7F7448A-E7A3-404C-B6EA-2B8AF6B2289F}"/>
              </a:ext>
            </a:extLst>
          </p:cNvPr>
          <p:cNvSpPr txBox="1">
            <a:spLocks/>
          </p:cNvSpPr>
          <p:nvPr userDrawn="1"/>
        </p:nvSpPr>
        <p:spPr>
          <a:xfrm>
            <a:off x="166654" y="6552000"/>
            <a:ext cx="2196000" cy="180000"/>
          </a:xfrm>
          <a:prstGeom prst="rect">
            <a:avLst/>
          </a:prstGeom>
        </p:spPr>
        <p:txBody>
          <a:bodyPr lIns="72000" tIns="36000" rIns="72000" bIns="36000" anchor="ctr" anchorCtr="0"/>
          <a:lstStyle>
            <a:defPPr>
              <a:defRPr lang="de-DE"/>
            </a:defPPr>
            <a:lvl1pPr marL="0" algn="l" defTabSz="914400" rtl="0" eaLnBrk="1" latinLnBrk="0" hangingPunct="1">
              <a:defRPr sz="9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www.feuerwehr-gross-rohrheim.de</a:t>
            </a:r>
          </a:p>
        </p:txBody>
      </p:sp>
      <p:sp>
        <p:nvSpPr>
          <p:cNvPr id="8" name="Titelplatzhalter 1">
            <a:extLst>
              <a:ext uri="{FF2B5EF4-FFF2-40B4-BE49-F238E27FC236}">
                <a16:creationId xmlns:a16="http://schemas.microsoft.com/office/drawing/2014/main" id="{73186BFE-6159-5CBE-AF82-EEB3DA7B5BE8}"/>
              </a:ext>
            </a:extLst>
          </p:cNvPr>
          <p:cNvSpPr txBox="1">
            <a:spLocks/>
          </p:cNvSpPr>
          <p:nvPr userDrawn="1"/>
        </p:nvSpPr>
        <p:spPr>
          <a:xfrm>
            <a:off x="1476000" y="0"/>
            <a:ext cx="8280000" cy="540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400" b="1" kern="120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l" fontAlgn="auto">
              <a:spcAft>
                <a:spcPts val="0"/>
              </a:spcAft>
            </a:pPr>
            <a:endParaRPr lang="de-DE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04DD3138-3B53-C296-B931-489A4622BF12}"/>
              </a:ext>
            </a:extLst>
          </p:cNvPr>
          <p:cNvPicPr>
            <a:picLocks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547" y="568203"/>
            <a:ext cx="8460000" cy="180000"/>
          </a:xfrm>
          <a:prstGeom prst="rect">
            <a:avLst/>
          </a:prstGeom>
        </p:spPr>
      </p:pic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24E438F-1487-71CF-A5CC-FA013C4A16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424000" y="6552000"/>
            <a:ext cx="792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927E1B1-1CA1-4A2A-880E-7584489EA6D5}" type="datetime1">
              <a:rPr lang="de-DE" smtClean="0"/>
              <a:t>21.04.2025</a:t>
            </a:fld>
            <a:endParaRPr lang="de-DE" dirty="0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18281CDE-7ED0-88B4-70A3-0684E0FBFF79}"/>
              </a:ext>
            </a:extLst>
          </p:cNvPr>
          <p:cNvSpPr txBox="1">
            <a:spLocks/>
          </p:cNvSpPr>
          <p:nvPr userDrawn="1"/>
        </p:nvSpPr>
        <p:spPr>
          <a:xfrm>
            <a:off x="1440000" y="0"/>
            <a:ext cx="8280000" cy="540000"/>
          </a:xfrm>
          <a:prstGeom prst="rect">
            <a:avLst/>
          </a:prstGeom>
        </p:spPr>
        <p:txBody>
          <a:bodyPr anchor="ctr" anchorCtr="0"/>
          <a:lstStyle>
            <a:lvl1pPr algn="r" defTabSz="914400" rtl="0" eaLnBrk="1" latinLnBrk="0" hangingPunct="1">
              <a:spcBef>
                <a:spcPct val="0"/>
              </a:spcBef>
              <a:buNone/>
              <a:defRPr sz="2400" b="1" kern="120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de-DE" dirty="0"/>
              <a:t>Jugendfeuerwehr</a:t>
            </a:r>
          </a:p>
        </p:txBody>
      </p:sp>
      <p:sp>
        <p:nvSpPr>
          <p:cNvPr id="12" name="Fußzeilenplatzhalter 11">
            <a:extLst>
              <a:ext uri="{FF2B5EF4-FFF2-40B4-BE49-F238E27FC236}">
                <a16:creationId xmlns:a16="http://schemas.microsoft.com/office/drawing/2014/main" id="{D0E73FD2-2852-537C-31BC-BF7748483D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12000" y="6552000"/>
            <a:ext cx="594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Über "Einfügen - Kopf- und Fußzeile" einfügen</a:t>
            </a:r>
          </a:p>
        </p:txBody>
      </p:sp>
      <p:sp>
        <p:nvSpPr>
          <p:cNvPr id="15" name="Titelplatzhalter 14">
            <a:extLst>
              <a:ext uri="{FF2B5EF4-FFF2-40B4-BE49-F238E27FC236}">
                <a16:creationId xmlns:a16="http://schemas.microsoft.com/office/drawing/2014/main" id="{AA2E00E2-F5A8-E170-9E8B-9C11B8846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0000" y="792000"/>
            <a:ext cx="8280000" cy="54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C0896016-7A19-C608-009F-9A8D854A66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88000" y="6552000"/>
            <a:ext cx="432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318794F-B95B-4A57-9427-9D4A3E1BB52C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940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48" r:id="rId2"/>
    <p:sldLayoutId id="2147483649" r:id="rId3"/>
    <p:sldLayoutId id="2147483650" r:id="rId4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2400" b="1" kern="1200">
          <a:solidFill>
            <a:srgbClr val="FF0000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277B4D-B558-C1F2-8908-DDFE4B138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7027C08-C17E-3650-1DB0-8B33A1D96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E1B1-1CA1-4A2A-880E-7584489EA6D5}" type="datetime1">
              <a:rPr lang="de-DE" smtClean="0"/>
              <a:t>21.04.2025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1D9D733-C106-06F8-908F-A229B5DBC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Über "Einfügen - Kopf- und Fußzeile" einfügen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6137C74-D801-D667-6017-6074F395B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794F-B95B-4A57-9427-9D4A3E1BB52C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6498189"/>
      </p:ext>
    </p:extLst>
  </p:cSld>
  <p:clrMapOvr>
    <a:masterClrMapping/>
  </p:clrMapOvr>
</p:sld>
</file>

<file path=ppt/theme/theme1.xml><?xml version="1.0" encoding="utf-8"?>
<a:theme xmlns:a="http://schemas.openxmlformats.org/drawingml/2006/main" name="JF-FFGR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smtClean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</Words>
  <Application>Microsoft Office PowerPoint</Application>
  <PresentationFormat>A4-Papier (210 x 297 mm)</PresentationFormat>
  <Paragraphs>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Verdana</vt:lpstr>
      <vt:lpstr>JF-FFGR</vt:lpstr>
      <vt:lpstr>PowerPoint-Präsentation</vt:lpstr>
    </vt:vector>
  </TitlesOfParts>
  <Company>office97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Kein Folientitel</dc:title>
  <dc:creator>office97</dc:creator>
  <cp:lastModifiedBy>Michael Bellinger</cp:lastModifiedBy>
  <cp:revision>760</cp:revision>
  <cp:lastPrinted>2024-09-15T08:19:13Z</cp:lastPrinted>
  <dcterms:created xsi:type="dcterms:W3CDTF">2002-12-09T17:44:36Z</dcterms:created>
  <dcterms:modified xsi:type="dcterms:W3CDTF">2025-04-21T10:26:57Z</dcterms:modified>
</cp:coreProperties>
</file>